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46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2T15:12:51.910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0,'1052'0,"-1037"1,0 1,24 5,-23-4,0 0,23 0,37-4,57 2,-78 8,-40-6,1-1,21 2,349-5,-371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2T15:12:52.828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1,'48'0,"-5"-1,0 2,71 10,-77-5,63 0,5 0,87 3,-5-1,74 10,188 6,-390-24,0 2,0 3,61 12,-83-11,71 2,6 0,-35 0,148-7,-105-3,416 2,-523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2T15:13:05.588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1,'1064'0,"-1013"2,81 15,-8 0,-3-2,-69-6,87 1,-112-10,24-1,0 2,55 9,76 8,-75-10,139-7,-105-3,-5-7,8 0,47 9,-176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2T15:13:06.675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0 124,'45'-7,"72"-1,-52 4,2-4,-40 4,39-1,945 6,-902-10,-3 0,-35 1,-2-1,29 0,-61 4,38 0,48-3,-6-1,63-8,328 17,-487 1,38 7,-38-4,36 1,-1-5,-29-1,1 1,-1 1,52 9,-65-7,-1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2T15:13:07.589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9 1,'0'0,"-1"0,1 0,0 0,-1 0,1 0,0 0,0 0,-1 0,1 0,0 0,-1 0,1 0,0 0,0 0,-1 1,1-1,0 0,0 0,-1 0,1 0,0 1,0-1,-1 0,1 0,0 1,0-1,0 0,0 0,-1 1,1-1,0 0,0 0,0 1,0-1,0 0,0 1,0-1,0 0,0 1,0-1,0 0,0 0,0 1,0-1,0 0,0 1,0-1,0 0,0 1,0-1,0 0,1 0,-1 1,0-1,0 0,0 0,1 1,-1-1,13 15,-1-11,1 0,-1 0,1-1,-1-1,17 2,18 3,12 3,1-3,62-1,-40-2,220 20,-235-16,-31-3,46 0,52-7,166 4,-226 6,-41-3,32-1,-32-2,32 6,-1 0,3-1,-28-2,43 0,600-6,-667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2T15:13:08.362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1 159,'17'-1,"1"-1,-1 0,0-2,18-5,-18 4,0 1,1 1,-1 0,20 0,213-10,-56 7,12-2,17 0,-148 8,85-9,-8-1,-13 2,-22 0,131 7,-105 3,-104-2,263-11,-201 4,102 7,17 0,-112-9,54 0,-51 11,117-4,-156-6,-35 3,38 1,425 4,-493 0,-1 1,1 0,-1 0,13 3,-7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2T15:13:13.863"/>
    </inkml:context>
    <inkml:brush xml:id="br0">
      <inkml:brushProperty name="width" value="0.3" units="cm"/>
      <inkml:brushProperty name="height" value="0.6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1 2,'91'-1,"99"3,-85 16,-6-4,-49-5,84 2,-67-10,72 11,-73-6,115-6,-77-2,667 2,-754-1,-1-1,21-4,-20 3,-1 0,21 0,64-6,-65 5,38 0,188 4,-247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2T15:13:15.020"/>
    </inkml:context>
    <inkml:brush xml:id="br0">
      <inkml:brushProperty name="width" value="0.3" units="cm"/>
      <inkml:brushProperty name="height" value="0.6" units="cm"/>
      <inkml:brushProperty name="color" value="#0069AF"/>
      <inkml:brushProperty name="tip" value="rectangle"/>
      <inkml:brushProperty name="rasterOp" value="maskPen"/>
      <inkml:brushProperty name="ignorePressure" value="1"/>
    </inkml:brush>
  </inkml:definitions>
  <inkml:trace contextRef="#ctx0" brushRef="#br0">1 2,'117'-1,"127"3,-155 6,59 1,-101-7,82 14,-81-8,77 2,-14-1,-3-1,3 1,1 0,-38-10,-3 1,103 11,-93-4,147-5,-106-5,1400 3,-1492 2,36 5,-36-2,39 0,438-6,-476 4,-20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2T15:12:41.864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1,'43'9,"-19"-2,-22-7,29 7,-1-2,62 2,133 6,-84-6,1 0,184 16,-262-20,50 5,63 2,125 7,7 0,1305-17,-1462-9,-5 0,1535 9,-1541-9,1 0,-104 9,18 1,103-12,-109 5,64 2,36-4,42-13,13 7,-118 7,144 5,-108 5,-91-4,26 1,97 11,-104-6,79-1,-76-4,66 8,-41 0,143-7,-105-3,178 16,63-8,-205-8,515 2,-558-9,-7 0,610 8,-346 2,-337 1,35 5,-35-2,38-1,-37-4,6-1,1 2,62 10,-67-7,46 2,16 2,123 12,-140-15,-57-5,0 1,40 7,2 3,-39-7,35 9,-48-9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72050-F771-C0EA-797A-11E6475D86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BBD05-0196-42BF-A46D-6335AB758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709B2-4E4D-787C-750B-F8F01E4ED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E3406-B5EA-EACA-6C53-E5A36F406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A57A5-8CB7-3BB4-1AF3-E9DE72E6C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33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557D6-B821-FBAF-E0D7-8049D591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B3F830-4AB5-791D-DAF6-E67D5FC832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DA878-A9E2-38EA-D598-6305A5CD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CBEFB-D21E-4468-6888-96B74E45F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F73A7-5D62-1F75-4679-ED4B58662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25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0D44FB-1193-B821-A739-8D080B71B8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F32615-4D15-634D-FF8A-80C09D8E5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6FE0B-9EBE-5DDD-6042-63CD3A4AD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05E2F-2170-1218-732F-FBAB1DC42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0FC50-452F-A412-D5DA-4AA6EF5E5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44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4341E-408A-7B35-D447-2A99C6B1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D411B-2125-F5A8-A462-8173DBB29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721B3-4CB2-540D-C437-99B059060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B58E6-4CB1-349D-D5D9-F2C889264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C78B0-1E00-5091-B48C-332FC086A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209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BACE4-5927-B138-CF6C-C697054D4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BE53EE-EE12-DE8E-8894-97AB0B54D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D5D59-3F80-9E3F-8153-2859881B1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EE3A8-B190-1E1D-8C3A-65CF57B8F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53C2A-C0DA-B2EA-CF04-85685BFE9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503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4E271-933E-8C26-EDEF-3BA885E7E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4D9A1-2A92-7F73-BC94-F5E591D21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E46508-93F0-1ECC-60F7-2618D59B2B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78E33-B42B-4C82-478D-FDF96D22B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7BA87-DD1B-1038-2C1E-7177C7684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F3E359-01E2-0183-1B1C-34E575F63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521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BCC19-E091-03DB-C154-98536F5E1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2E2CC-EF3E-61BF-61FB-2246B0374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69B26F-CE76-DA77-B72E-AA618D5D54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27E081-5EF9-D9B1-4421-E54948686E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603794-A2CB-8926-6DA6-80078F5018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4332FB-5622-14D2-E9C3-AA7518F95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4027B8-79B2-77B3-7CD2-4B748CB4E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53814-35C9-48C3-6567-D695981AB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88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A68EB-040C-EA38-E236-1D7E15FA8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5DD98E-6266-4F13-65D7-032B5C44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7EE51C-6B1B-FCDB-6D6F-90E8204A4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0C1BFE-DB99-23EE-2DDE-B29FD8591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9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96D5EF-0022-A3F7-2D22-7A1D2C550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93F693-D403-3EB5-02EE-DE8F4D9A9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9813A-D24A-C51B-002C-75FDE40C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792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32B45-A57F-EF64-7AAF-0B412B85E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72C06-C164-716D-1B59-A09D5FAB5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DBC61B-D4A9-674E-5DD0-68C9AB4A6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FAAEFE-4D22-756E-4570-409398CC2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D7409-1133-6E71-DCFA-87ACAF4EB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FCA74-3308-5DDE-B12E-3C393974E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5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75C34-5A32-707D-2561-6CEE0F17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248C13-17AA-92CB-FCF5-4F9B43E400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ED9EEF-0AA8-4B56-E69C-32C87DF53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5F03AF-B05A-58C4-E258-D2D467ECD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7BFAA-2530-67E3-059A-3BD375750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01AFC6-FD0F-AEC9-01C6-30957E7B6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51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0F9B23-6C6C-B614-1940-BCFE4E5D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D30D1C-A27B-6710-BA73-E45415425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1D3E3-F8D3-4479-7878-1508C8EA5E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8FC3B5-4809-40AC-8A3E-165E7D6A2731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0B01E-9A1E-A737-6A58-AA4DD8A6BC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D1D27-CF6C-F3A2-8F16-68E5AABF09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26ACE4-5F53-4924-9598-9E23FBA4E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1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customXml" Target="../ink/ink6.xml"/><Relationship Id="rId18" Type="http://schemas.openxmlformats.org/officeDocument/2006/relationships/image" Target="../media/image9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.png"/><Relationship Id="rId17" Type="http://schemas.openxmlformats.org/officeDocument/2006/relationships/customXml" Target="../ink/ink8.xml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4.xml"/><Relationship Id="rId1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8943A76-9C94-7A8D-873A-76D5011AE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607" y="216059"/>
            <a:ext cx="9331084" cy="46565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E0FFCE-A21F-C65C-7B31-2B74CA134341}"/>
              </a:ext>
            </a:extLst>
          </p:cNvPr>
          <p:cNvSpPr/>
          <p:nvPr/>
        </p:nvSpPr>
        <p:spPr>
          <a:xfrm>
            <a:off x="5217212" y="5376306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3:13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87B488E-910F-1B75-EFC3-1E2EB50D79DE}"/>
                  </a:ext>
                </a:extLst>
              </p14:cNvPr>
              <p14:cNvContentPartPr/>
              <p14:nvPr/>
            </p14:nvContentPartPr>
            <p14:xfrm>
              <a:off x="4281604" y="1954701"/>
              <a:ext cx="693360" cy="133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87B488E-910F-1B75-EFC3-1E2EB50D79D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27964" y="1846701"/>
                <a:ext cx="8010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66EF549-E72F-DFF3-0EC6-527FE22B08D9}"/>
                  </a:ext>
                </a:extLst>
              </p14:cNvPr>
              <p14:cNvContentPartPr/>
              <p14:nvPr/>
            </p14:nvContentPartPr>
            <p14:xfrm>
              <a:off x="1898044" y="1954341"/>
              <a:ext cx="1122120" cy="52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66EF549-E72F-DFF3-0EC6-527FE22B08D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44044" y="1846341"/>
                <a:ext cx="1229760" cy="2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B28CD79A-E726-FAC5-A736-29139EB19E88}"/>
                  </a:ext>
                </a:extLst>
              </p14:cNvPr>
              <p14:cNvContentPartPr/>
              <p14:nvPr/>
            </p14:nvContentPartPr>
            <p14:xfrm>
              <a:off x="4105204" y="2610621"/>
              <a:ext cx="1109520" cy="3888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B28CD79A-E726-FAC5-A736-29139EB19E8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051564" y="2502981"/>
                <a:ext cx="121716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9D9F998-98AD-F637-BC99-EFC43F421542}"/>
                  </a:ext>
                </a:extLst>
              </p14:cNvPr>
              <p14:cNvContentPartPr/>
              <p14:nvPr/>
            </p14:nvContentPartPr>
            <p14:xfrm>
              <a:off x="1835044" y="2585061"/>
              <a:ext cx="1185840" cy="446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9D9F998-98AD-F637-BC99-EFC43F42154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781044" y="2477421"/>
                <a:ext cx="129348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BB8DDA8-307C-4AB1-7705-938CD2CBF6C0}"/>
                  </a:ext>
                </a:extLst>
              </p14:cNvPr>
              <p14:cNvContentPartPr/>
              <p14:nvPr/>
            </p14:nvContentPartPr>
            <p14:xfrm>
              <a:off x="1857004" y="3240981"/>
              <a:ext cx="942480" cy="637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BB8DDA8-307C-4AB1-7705-938CD2CBF6C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803364" y="3133341"/>
                <a:ext cx="105012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6721A694-5D3F-AE3F-F9C9-D4F6847334A0}"/>
                  </a:ext>
                </a:extLst>
              </p14:cNvPr>
              <p14:cNvContentPartPr/>
              <p14:nvPr/>
            </p14:nvContentPartPr>
            <p14:xfrm>
              <a:off x="3941044" y="3303981"/>
              <a:ext cx="1559880" cy="5760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6721A694-5D3F-AE3F-F9C9-D4F6847334A0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887404" y="3196341"/>
                <a:ext cx="166752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4C957CD-AFF9-C807-2631-C3BA9905A339}"/>
                  </a:ext>
                </a:extLst>
              </p14:cNvPr>
              <p14:cNvContentPartPr/>
              <p14:nvPr/>
            </p14:nvContentPartPr>
            <p14:xfrm>
              <a:off x="4155604" y="3972141"/>
              <a:ext cx="945720" cy="2664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4C957CD-AFF9-C807-2631-C3BA9905A339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101964" y="3864501"/>
                <a:ext cx="105336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6B82004-1B46-7D66-2B67-637880ED19F6}"/>
                  </a:ext>
                </a:extLst>
              </p14:cNvPr>
              <p14:cNvContentPartPr/>
              <p14:nvPr/>
            </p14:nvContentPartPr>
            <p14:xfrm>
              <a:off x="1588804" y="3915261"/>
              <a:ext cx="1586520" cy="475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6B82004-1B46-7D66-2B67-637880ED19F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535164" y="3807621"/>
                <a:ext cx="1694160" cy="26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5425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3DF2C-6F98-A68D-FAFB-71D169CB7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E09FD0-C86F-7E6C-2E1D-B2C527770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19" y="94961"/>
            <a:ext cx="11789162" cy="666807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8C5977-3563-C9C8-52D5-317014475FD6}"/>
              </a:ext>
            </a:extLst>
          </p:cNvPr>
          <p:cNvSpPr/>
          <p:nvPr/>
        </p:nvSpPr>
        <p:spPr>
          <a:xfrm>
            <a:off x="6443080" y="5843539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12:24</a:t>
            </a:r>
          </a:p>
        </p:txBody>
      </p:sp>
    </p:spTree>
    <p:extLst>
      <p:ext uri="{BB962C8B-B14F-4D97-AF65-F5344CB8AC3E}">
        <p14:creationId xmlns:p14="http://schemas.microsoft.com/office/powerpoint/2010/main" val="3553650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C05A5-06D9-E7BD-C9B8-B3CAF9CDC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6CE6D1-D120-20CF-D003-F87AC3B61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131"/>
            <a:ext cx="11865368" cy="66833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954D659-081E-1A70-D356-470FB73B03D5}"/>
              </a:ext>
            </a:extLst>
          </p:cNvPr>
          <p:cNvSpPr/>
          <p:nvPr/>
        </p:nvSpPr>
        <p:spPr>
          <a:xfrm>
            <a:off x="6443081" y="5843539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19:49</a:t>
            </a:r>
          </a:p>
        </p:txBody>
      </p:sp>
    </p:spTree>
    <p:extLst>
      <p:ext uri="{BB962C8B-B14F-4D97-AF65-F5344CB8AC3E}">
        <p14:creationId xmlns:p14="http://schemas.microsoft.com/office/powerpoint/2010/main" val="929231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9BEA5-B9A0-5211-99B4-7AC1F619B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F8EB86E-9DDC-A034-BC1B-F8E0015FF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60" y="87340"/>
            <a:ext cx="11758679" cy="66833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1F651C-1435-B328-21C2-929FAC32467C}"/>
              </a:ext>
            </a:extLst>
          </p:cNvPr>
          <p:cNvSpPr/>
          <p:nvPr/>
        </p:nvSpPr>
        <p:spPr>
          <a:xfrm>
            <a:off x="216660" y="496067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20:54</a:t>
            </a:r>
          </a:p>
        </p:txBody>
      </p:sp>
    </p:spTree>
    <p:extLst>
      <p:ext uri="{BB962C8B-B14F-4D97-AF65-F5344CB8AC3E}">
        <p14:creationId xmlns:p14="http://schemas.microsoft.com/office/powerpoint/2010/main" val="2139211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1880E3-AD25-48E6-9BFE-0F1893D77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5DC645-481E-AEA5-6B12-02D2AF60E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60" y="87340"/>
            <a:ext cx="11758679" cy="66833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DF0B471-31AC-91E4-6716-117B577AC1D0}"/>
              </a:ext>
            </a:extLst>
          </p:cNvPr>
          <p:cNvSpPr/>
          <p:nvPr/>
        </p:nvSpPr>
        <p:spPr>
          <a:xfrm>
            <a:off x="216661" y="496067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22:03</a:t>
            </a:r>
          </a:p>
        </p:txBody>
      </p:sp>
    </p:spTree>
    <p:extLst>
      <p:ext uri="{BB962C8B-B14F-4D97-AF65-F5344CB8AC3E}">
        <p14:creationId xmlns:p14="http://schemas.microsoft.com/office/powerpoint/2010/main" val="3631650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781BB9-BD52-687A-00A2-F2A7086D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591EA9-51B5-80DC-33DF-FC484ACBB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60" y="212784"/>
            <a:ext cx="11773920" cy="664521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57DC469-C5AB-7F98-C6E2-C2DDB0374D5C}"/>
              </a:ext>
            </a:extLst>
          </p:cNvPr>
          <p:cNvSpPr/>
          <p:nvPr/>
        </p:nvSpPr>
        <p:spPr>
          <a:xfrm>
            <a:off x="66889" y="593467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22:33</a:t>
            </a:r>
          </a:p>
        </p:txBody>
      </p:sp>
    </p:spTree>
    <p:extLst>
      <p:ext uri="{BB962C8B-B14F-4D97-AF65-F5344CB8AC3E}">
        <p14:creationId xmlns:p14="http://schemas.microsoft.com/office/powerpoint/2010/main" val="4198442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733D1C-B22A-8F81-D2B2-E70C96616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821B13-DEAA-CFE5-AF50-C6344B06D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887"/>
            <a:ext cx="11872989" cy="6759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C9563F-DA72-6329-F65D-4DCAD2B83BA3}"/>
              </a:ext>
            </a:extLst>
          </p:cNvPr>
          <p:cNvSpPr/>
          <p:nvPr/>
        </p:nvSpPr>
        <p:spPr>
          <a:xfrm>
            <a:off x="216662" y="496067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23:27</a:t>
            </a:r>
          </a:p>
        </p:txBody>
      </p:sp>
    </p:spTree>
    <p:extLst>
      <p:ext uri="{BB962C8B-B14F-4D97-AF65-F5344CB8AC3E}">
        <p14:creationId xmlns:p14="http://schemas.microsoft.com/office/powerpoint/2010/main" val="3754498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D93F1-726B-76D1-45BA-1E04D00D2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B47A4B-533D-E98C-9908-BE6175055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5694"/>
            <a:ext cx="11735817" cy="66375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26DA2AC-9186-FE67-DB9F-791443F259B6}"/>
              </a:ext>
            </a:extLst>
          </p:cNvPr>
          <p:cNvSpPr/>
          <p:nvPr/>
        </p:nvSpPr>
        <p:spPr>
          <a:xfrm>
            <a:off x="216662" y="5804126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25:10</a:t>
            </a:r>
          </a:p>
        </p:txBody>
      </p:sp>
    </p:spTree>
    <p:extLst>
      <p:ext uri="{BB962C8B-B14F-4D97-AF65-F5344CB8AC3E}">
        <p14:creationId xmlns:p14="http://schemas.microsoft.com/office/powerpoint/2010/main" val="15957189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16E31-307F-7C45-7D22-6889BEB98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837A0B-0274-0228-FCD4-AE2242467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54" y="68289"/>
            <a:ext cx="11911092" cy="672142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26F81DD-7C0F-1E45-2CE6-9BB3BB6078AE}"/>
              </a:ext>
            </a:extLst>
          </p:cNvPr>
          <p:cNvSpPr/>
          <p:nvPr/>
        </p:nvSpPr>
        <p:spPr>
          <a:xfrm>
            <a:off x="216663" y="5804126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26:11</a:t>
            </a:r>
          </a:p>
        </p:txBody>
      </p:sp>
    </p:spTree>
    <p:extLst>
      <p:ext uri="{BB962C8B-B14F-4D97-AF65-F5344CB8AC3E}">
        <p14:creationId xmlns:p14="http://schemas.microsoft.com/office/powerpoint/2010/main" val="2780074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5C6DA-5F2B-904A-EA10-B54F3B61A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B78766-795C-CC59-9504-761BBDE94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09" y="106392"/>
            <a:ext cx="11796782" cy="6645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0F0F38C-16C8-A8A1-DA04-775C98C22430}"/>
              </a:ext>
            </a:extLst>
          </p:cNvPr>
          <p:cNvSpPr/>
          <p:nvPr/>
        </p:nvSpPr>
        <p:spPr>
          <a:xfrm>
            <a:off x="9510436" y="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27:18</a:t>
            </a:r>
          </a:p>
        </p:txBody>
      </p:sp>
    </p:spTree>
    <p:extLst>
      <p:ext uri="{BB962C8B-B14F-4D97-AF65-F5344CB8AC3E}">
        <p14:creationId xmlns:p14="http://schemas.microsoft.com/office/powerpoint/2010/main" val="690392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E283B-6E34-91A5-EF7D-A8D698042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CFC7EB-7199-CDFD-2C2F-676020EBE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78" y="102581"/>
            <a:ext cx="11819644" cy="66528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82FF3D8-CE92-75EA-96E3-F8A22B1AD3F6}"/>
              </a:ext>
            </a:extLst>
          </p:cNvPr>
          <p:cNvSpPr/>
          <p:nvPr/>
        </p:nvSpPr>
        <p:spPr>
          <a:xfrm>
            <a:off x="9510437" y="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28:13</a:t>
            </a:r>
          </a:p>
        </p:txBody>
      </p:sp>
    </p:spTree>
    <p:extLst>
      <p:ext uri="{BB962C8B-B14F-4D97-AF65-F5344CB8AC3E}">
        <p14:creationId xmlns:p14="http://schemas.microsoft.com/office/powerpoint/2010/main" val="4020803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5D758-143F-35F0-BEFF-CD7E582C5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D0E2CE1-8456-6385-5438-7E249997E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087" y="424102"/>
            <a:ext cx="8178626" cy="452183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C0F1BDA-627C-B0E0-7FDB-ED4ACDAFB32D}"/>
              </a:ext>
            </a:extLst>
          </p:cNvPr>
          <p:cNvSpPr/>
          <p:nvPr/>
        </p:nvSpPr>
        <p:spPr>
          <a:xfrm>
            <a:off x="5217212" y="5376306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4:11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24E3C9F-FD9C-9371-23CD-9066A86CD0B9}"/>
                  </a:ext>
                </a:extLst>
              </p14:cNvPr>
              <p14:cNvContentPartPr/>
              <p14:nvPr/>
            </p14:nvContentPartPr>
            <p14:xfrm>
              <a:off x="2371084" y="2036781"/>
              <a:ext cx="4411080" cy="658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24E3C9F-FD9C-9371-23CD-9066A86CD0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7084" y="1929141"/>
                <a:ext cx="4518720" cy="28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9438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20A95-3150-90DF-A90B-9E58BC416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1F3355-08A2-4E14-F532-715D53715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67" y="91151"/>
            <a:ext cx="11827265" cy="667569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ABCA47-64C4-C610-EF17-8BB3F719E19E}"/>
              </a:ext>
            </a:extLst>
          </p:cNvPr>
          <p:cNvSpPr/>
          <p:nvPr/>
        </p:nvSpPr>
        <p:spPr>
          <a:xfrm>
            <a:off x="9510438" y="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31:50</a:t>
            </a:r>
          </a:p>
        </p:txBody>
      </p:sp>
    </p:spTree>
    <p:extLst>
      <p:ext uri="{BB962C8B-B14F-4D97-AF65-F5344CB8AC3E}">
        <p14:creationId xmlns:p14="http://schemas.microsoft.com/office/powerpoint/2010/main" val="2644055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1B938A-2460-CC07-8FFF-DF5A2B696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1B7E3BE-14B9-75D0-BEDE-1F93A41D5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566" y="207844"/>
            <a:ext cx="9251206" cy="523740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C72A336-1E13-6E32-D764-4523B238AEBE}"/>
              </a:ext>
            </a:extLst>
          </p:cNvPr>
          <p:cNvSpPr/>
          <p:nvPr/>
        </p:nvSpPr>
        <p:spPr>
          <a:xfrm>
            <a:off x="5217212" y="5376306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5:25</a:t>
            </a:r>
          </a:p>
        </p:txBody>
      </p:sp>
    </p:spTree>
    <p:extLst>
      <p:ext uri="{BB962C8B-B14F-4D97-AF65-F5344CB8AC3E}">
        <p14:creationId xmlns:p14="http://schemas.microsoft.com/office/powerpoint/2010/main" val="675299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3E8072-93D1-CA3A-E3C1-57C082E59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F9914A0-884F-F28C-645F-CD87FA0D9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158" y="90143"/>
            <a:ext cx="9559684" cy="542226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A3C250E-1A1E-A20A-2519-35A13CB5318C}"/>
              </a:ext>
            </a:extLst>
          </p:cNvPr>
          <p:cNvSpPr/>
          <p:nvPr/>
        </p:nvSpPr>
        <p:spPr>
          <a:xfrm>
            <a:off x="5217212" y="5376306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6:49</a:t>
            </a:r>
          </a:p>
        </p:txBody>
      </p:sp>
    </p:spTree>
    <p:extLst>
      <p:ext uri="{BB962C8B-B14F-4D97-AF65-F5344CB8AC3E}">
        <p14:creationId xmlns:p14="http://schemas.microsoft.com/office/powerpoint/2010/main" val="177626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E64EB-2A2C-1E5C-0D1B-3EF1DC284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B4CE70-9515-E471-D3C7-A74779143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71" y="94961"/>
            <a:ext cx="11972057" cy="666807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FAD79FE-017A-9A7D-AFAB-195A1907EB5F}"/>
              </a:ext>
            </a:extLst>
          </p:cNvPr>
          <p:cNvSpPr/>
          <p:nvPr/>
        </p:nvSpPr>
        <p:spPr>
          <a:xfrm>
            <a:off x="5217212" y="5376306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7:19</a:t>
            </a:r>
          </a:p>
        </p:txBody>
      </p:sp>
    </p:spTree>
    <p:extLst>
      <p:ext uri="{BB962C8B-B14F-4D97-AF65-F5344CB8AC3E}">
        <p14:creationId xmlns:p14="http://schemas.microsoft.com/office/powerpoint/2010/main" val="1980062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E8A4E-082E-327A-2F01-1110B5B04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22129F-7F1F-ECF9-A817-3319E69FB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57" y="87340"/>
            <a:ext cx="11834886" cy="66833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FC0BAE0-9EED-74F0-6A4B-6ECC981194AD}"/>
              </a:ext>
            </a:extLst>
          </p:cNvPr>
          <p:cNvSpPr/>
          <p:nvPr/>
        </p:nvSpPr>
        <p:spPr>
          <a:xfrm>
            <a:off x="5264509" y="5934670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7:23</a:t>
            </a:r>
          </a:p>
        </p:txBody>
      </p:sp>
    </p:spTree>
    <p:extLst>
      <p:ext uri="{BB962C8B-B14F-4D97-AF65-F5344CB8AC3E}">
        <p14:creationId xmlns:p14="http://schemas.microsoft.com/office/powerpoint/2010/main" val="1168274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5E3F6-5B2C-BD38-D026-EB41010F1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25E5FB-67B4-44A8-61C2-070AA5D51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19" y="68289"/>
            <a:ext cx="11789162" cy="672142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501F81A-69AC-4164-431A-59DD00BDB0E6}"/>
              </a:ext>
            </a:extLst>
          </p:cNvPr>
          <p:cNvSpPr/>
          <p:nvPr/>
        </p:nvSpPr>
        <p:spPr>
          <a:xfrm>
            <a:off x="3262288" y="5934670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9:04</a:t>
            </a:r>
          </a:p>
        </p:txBody>
      </p:sp>
    </p:spTree>
    <p:extLst>
      <p:ext uri="{BB962C8B-B14F-4D97-AF65-F5344CB8AC3E}">
        <p14:creationId xmlns:p14="http://schemas.microsoft.com/office/powerpoint/2010/main" val="1767655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01065-0417-F1FB-C4E5-23883CC78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E1A629-FD82-B151-E3BC-956621F55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29" y="133064"/>
            <a:ext cx="11781541" cy="659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5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E1FF9F-1B61-5DA2-E4F9-34CAF5D319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D39162-9633-179E-5F9D-041601B08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1" y="0"/>
            <a:ext cx="6059729" cy="33745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A73578-49D3-AF1B-4ABE-79C76AB98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1" y="3429000"/>
            <a:ext cx="6059729" cy="3284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FD8647-560B-3460-49AA-7EE92ADA4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4804" y="1221827"/>
            <a:ext cx="5448030" cy="31559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13FADED-308F-9FF2-5A81-1907189C3647}"/>
              </a:ext>
            </a:extLst>
          </p:cNvPr>
          <p:cNvSpPr/>
          <p:nvPr/>
        </p:nvSpPr>
        <p:spPr>
          <a:xfrm>
            <a:off x="6443079" y="5843539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11:31</a:t>
            </a:r>
          </a:p>
        </p:txBody>
      </p:sp>
    </p:spTree>
    <p:extLst>
      <p:ext uri="{BB962C8B-B14F-4D97-AF65-F5344CB8AC3E}">
        <p14:creationId xmlns:p14="http://schemas.microsoft.com/office/powerpoint/2010/main" val="261717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19</Words>
  <Application>Microsoft Office PowerPoint</Application>
  <PresentationFormat>Widescreen</PresentationFormat>
  <Paragraphs>19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 mcgee</dc:creator>
  <cp:lastModifiedBy>joe mcgee</cp:lastModifiedBy>
  <cp:revision>23</cp:revision>
  <dcterms:created xsi:type="dcterms:W3CDTF">2025-11-15T12:56:13Z</dcterms:created>
  <dcterms:modified xsi:type="dcterms:W3CDTF">2025-11-22T15:13:17Z</dcterms:modified>
</cp:coreProperties>
</file>

<file path=docProps/thumbnail.jpeg>
</file>